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1" r:id="rId3"/>
    <p:sldId id="267" r:id="rId4"/>
    <p:sldId id="277" r:id="rId5"/>
    <p:sldId id="278" r:id="rId6"/>
    <p:sldId id="279" r:id="rId7"/>
    <p:sldId id="280" r:id="rId8"/>
    <p:sldId id="281" r:id="rId9"/>
    <p:sldId id="257" r:id="rId10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DD0"/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B60D9A-0E16-47E9-84B8-4CFA6C4002D3}" type="datetime1">
              <a:rPr lang="pt-BR" smtClean="0"/>
              <a:t>26/09/2023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078EF9-7F2B-4B20-A25C-9E80C1697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1EC820-52A8-4D95-B9DE-C699F4826331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AAF9CF-D1E5-49FD-94F7-B246BB67E246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59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2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68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76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807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278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847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462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AAF9CF-D1E5-49FD-94F7-B246BB67E24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8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08FDCE-CD31-42F0-AABE-7D336775A628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pt-BR" noProof="0"/>
              <a:t>CLIQUE PARA EDITAR O ESTILO DO TÍTULO PRINCIPAL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C36D88-DD9D-4FF5-A580-3DC65E9F9544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05FA28-C587-4217-AC12-9DDEE8470A01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E3968C-C142-40FD-9218-DA57F87FF9C2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7949DBAD-C6EA-4B12-ABB7-B01623815B43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1A04E-0320-4049-B13B-78345F141EA8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ção de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9123A5-703A-4908-A0E1-7E442400BC6C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2" name="Espaço Reservado para Texto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0" name="Espaço Reservado para Texto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1" name="Espaço Reservado para Texto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9" name="Espaço Reservado para Texto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8" name="Espaço Reservado para Texto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4" name="Espaço Reservado para Imagem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84AF74-6FC0-413A-9260-BA879B7958D3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à Direit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4" name="Espaço Reservado para Imagem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0FEDCE-D0F3-4D33-A4EF-0D6313C11D0C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ixa de texto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ixa de texto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DO TÍTULO PRINCIPAL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FEEC3E-18BC-49E6-9963-2CEA1DD0CF3F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772332-ABEC-469F-8D5B-086A55EE377C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33C436-5DBF-419D-8E8E-3F016697A228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0790B2F6-20DF-4072-9E25-0A836B68EA75}" type="datetime1">
              <a:rPr lang="pt-BR" noProof="0" smtClean="0"/>
              <a:t>26/09/2023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0882" y="1720267"/>
            <a:ext cx="7170235" cy="2421464"/>
          </a:xfrm>
        </p:spPr>
        <p:txBody>
          <a:bodyPr rtlCol="0"/>
          <a:lstStyle/>
          <a:p>
            <a:pPr algn="ctr" rtl="0"/>
            <a:r>
              <a:rPr lang="pt-BR" spc="-30" dirty="0"/>
              <a:t>TÍTULO DO TRABALHO</a:t>
            </a:r>
            <a:br>
              <a:rPr lang="pt-BR" spc="-30" dirty="0"/>
            </a:br>
            <a:r>
              <a:rPr lang="pt-BR" spc="-30" dirty="0"/>
              <a:t> </a:t>
            </a:r>
            <a:r>
              <a:rPr lang="pt-BR" sz="4400" spc="-30" dirty="0"/>
              <a:t>SUBTÍTULO (SE HOUVER)</a:t>
            </a:r>
            <a:endParaRPr lang="pt-BR" spc="-3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6072063-62DA-1B7E-A623-A8A749FC6B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white">
          <a:xfrm>
            <a:off x="173187" y="-388579"/>
            <a:ext cx="6532413" cy="12600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400" b="1" dirty="0">
                <a:solidFill>
                  <a:srgbClr val="078DD0"/>
                </a:solidFill>
                <a:cs typeface="Arial" pitchFamily="34" charset="0"/>
              </a:rPr>
              <a:t>Projeto conexão local – ciclo 2022-2023</a:t>
            </a:r>
            <a:endParaRPr lang="pt-BR" sz="2400" dirty="0">
              <a:solidFill>
                <a:srgbClr val="078DD0"/>
              </a:solidFill>
            </a:endParaRPr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21F7B805-6167-C206-F1D7-C624720D23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706" y="-1"/>
            <a:ext cx="2360271" cy="790223"/>
          </a:xfrm>
          <a:prstGeom prst="rect">
            <a:avLst/>
          </a:prstGeom>
        </p:spPr>
      </p:pic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D08F2CD8-9984-5FB1-F246-71F6DE6863FD}"/>
              </a:ext>
            </a:extLst>
          </p:cNvPr>
          <p:cNvSpPr txBox="1">
            <a:spLocks/>
          </p:cNvSpPr>
          <p:nvPr/>
        </p:nvSpPr>
        <p:spPr bwMode="white">
          <a:xfrm>
            <a:off x="675542" y="4528133"/>
            <a:ext cx="10840914" cy="1488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dirty="0"/>
              <a:t>Autores:</a:t>
            </a:r>
          </a:p>
          <a:p>
            <a:pPr algn="ctr"/>
            <a:r>
              <a:rPr lang="pt-BR" sz="2000" dirty="0"/>
              <a:t>Supervisão:</a:t>
            </a:r>
          </a:p>
          <a:p>
            <a:pPr algn="ctr"/>
            <a:r>
              <a:rPr lang="pt-BR" sz="2000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C826E-72DB-45B4-B092-DA86DA68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CONTEÚDO</a:t>
            </a:r>
          </a:p>
        </p:txBody>
      </p:sp>
      <p:pic>
        <p:nvPicPr>
          <p:cNvPr id="24" name="Imagem 23" descr="Ícone de Calendário">
            <a:extLst>
              <a:ext uri="{FF2B5EF4-FFF2-40B4-BE49-F238E27FC236}">
                <a16:creationId xmlns:a16="http://schemas.microsoft.com/office/drawing/2014/main" id="{B83E2AB1-C03F-4257-9171-5FD5FA272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960" y="870426"/>
            <a:ext cx="742950" cy="742950"/>
          </a:xfrm>
          <a:prstGeom prst="rect">
            <a:avLst/>
          </a:prstGeom>
        </p:spPr>
      </p:pic>
      <p:sp>
        <p:nvSpPr>
          <p:cNvPr id="32" name="Espaço Reservado para Texto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4859" y="2832759"/>
            <a:ext cx="1310050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CONTEXTO E OBJETIVO</a:t>
            </a:r>
          </a:p>
        </p:txBody>
      </p:sp>
      <p:sp>
        <p:nvSpPr>
          <p:cNvPr id="11" name="Oval 9" descr="elemento decorativo">
            <a:extLst>
              <a:ext uri="{FF2B5EF4-FFF2-40B4-BE49-F238E27FC236}">
                <a16:creationId xmlns:a16="http://schemas.microsoft.com/office/drawing/2014/main" id="{6A7147D9-5182-4F63-A1F6-2C7F380BC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247" y="378328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9525"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3" name="Espaço Reservado para Texto 32">
            <a:extLst>
              <a:ext uri="{FF2B5EF4-FFF2-40B4-BE49-F238E27FC236}">
                <a16:creationId xmlns:a16="http://schemas.microsoft.com/office/drawing/2014/main" id="{11214B34-DA9D-4C1E-8508-23F492C539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57917" y="2832759"/>
            <a:ext cx="1428572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REFERENCIAL TEÓRICO</a:t>
            </a:r>
          </a:p>
        </p:txBody>
      </p:sp>
      <p:sp>
        <p:nvSpPr>
          <p:cNvPr id="15" name="Oval 14" descr="elemento decorativo">
            <a:extLst>
              <a:ext uri="{FF2B5EF4-FFF2-40B4-BE49-F238E27FC236}">
                <a16:creationId xmlns:a16="http://schemas.microsoft.com/office/drawing/2014/main" id="{3184FF17-95E1-488F-85D0-829B663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16" y="378328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4" name="Espaço Reservado para Texto 33">
            <a:extLst>
              <a:ext uri="{FF2B5EF4-FFF2-40B4-BE49-F238E27FC236}">
                <a16:creationId xmlns:a16="http://schemas.microsoft.com/office/drawing/2014/main" id="{181BCB65-05D6-4968-A705-E5461BD4B7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40975" y="2832759"/>
            <a:ext cx="1310050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MÉTODOS</a:t>
            </a:r>
          </a:p>
        </p:txBody>
      </p:sp>
      <p:sp>
        <p:nvSpPr>
          <p:cNvPr id="16" name="Oval 19" descr="elemento decorativo">
            <a:extLst>
              <a:ext uri="{FF2B5EF4-FFF2-40B4-BE49-F238E27FC236}">
                <a16:creationId xmlns:a16="http://schemas.microsoft.com/office/drawing/2014/main" id="{E8029F86-BAEB-4FB6-9968-621202C1E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369" y="3784079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5" name="Espaço Reservado para Texto 34">
            <a:extLst>
              <a:ext uri="{FF2B5EF4-FFF2-40B4-BE49-F238E27FC236}">
                <a16:creationId xmlns:a16="http://schemas.microsoft.com/office/drawing/2014/main" id="{2EF458CD-7F65-4446-8840-6E8C9C6831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24033" y="2832759"/>
            <a:ext cx="1428056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PRINCIPAIS RESULTADOS</a:t>
            </a:r>
          </a:p>
        </p:txBody>
      </p:sp>
      <p:sp>
        <p:nvSpPr>
          <p:cNvPr id="17" name="Oval 270" descr="elemento decorativo">
            <a:extLst>
              <a:ext uri="{FF2B5EF4-FFF2-40B4-BE49-F238E27FC236}">
                <a16:creationId xmlns:a16="http://schemas.microsoft.com/office/drawing/2014/main" id="{A8F4EDB0-C386-4CCF-B742-D9788F7B7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408" y="378328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36" name="Espaço Reservado para Texto 35">
            <a:extLst>
              <a:ext uri="{FF2B5EF4-FFF2-40B4-BE49-F238E27FC236}">
                <a16:creationId xmlns:a16="http://schemas.microsoft.com/office/drawing/2014/main" id="{E14C2379-D648-4FA4-892B-A031C8CF38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264165" y="2832759"/>
            <a:ext cx="1995902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pt-BR" sz="1600" dirty="0"/>
              <a:t>CONCLUSÃO</a:t>
            </a:r>
          </a:p>
        </p:txBody>
      </p:sp>
      <p:sp>
        <p:nvSpPr>
          <p:cNvPr id="13" name="Oval 11" descr="elemento decorativo">
            <a:extLst>
              <a:ext uri="{FF2B5EF4-FFF2-40B4-BE49-F238E27FC236}">
                <a16:creationId xmlns:a16="http://schemas.microsoft.com/office/drawing/2014/main" id="{D62D13F9-C589-486F-8D76-6D51992A2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8116" y="3777523"/>
            <a:ext cx="288000" cy="2880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 w="15875">
            <a:solidFill>
              <a:schemeClr val="bg2">
                <a:lumMod val="50000"/>
                <a:lumOff val="50000"/>
              </a:schemeClr>
            </a:solidFill>
          </a:ln>
          <a:effectLst>
            <a:glow rad="101600">
              <a:schemeClr val="bg2">
                <a:lumMod val="75000"/>
                <a:lumOff val="25000"/>
                <a:alpha val="6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  <p:sp>
        <p:nvSpPr>
          <p:cNvPr id="10" name="Retângulo 7" descr="linha do tempo">
            <a:extLst>
              <a:ext uri="{FF2B5EF4-FFF2-40B4-BE49-F238E27FC236}">
                <a16:creationId xmlns:a16="http://schemas.microsoft.com/office/drawing/2014/main" id="{2B8D0290-68FF-400B-B201-1F38FEE76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667" y="3909285"/>
            <a:ext cx="8424000" cy="20638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04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CB4E0E-ECE5-4628-8AFC-87C9EFB0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43" y="3286355"/>
            <a:ext cx="10840914" cy="1488844"/>
          </a:xfrm>
        </p:spPr>
        <p:txBody>
          <a:bodyPr rtlCol="0">
            <a:normAutofit/>
          </a:bodyPr>
          <a:lstStyle/>
          <a:p>
            <a:r>
              <a:rPr lang="pt-BR" sz="2000" dirty="0"/>
              <a:t>Campo de estudo</a:t>
            </a:r>
          </a:p>
          <a:p>
            <a:r>
              <a:rPr lang="pt-BR" sz="2000" dirty="0"/>
              <a:t>Relevância</a:t>
            </a:r>
          </a:p>
          <a:p>
            <a:r>
              <a:rPr lang="pt-BR" sz="2000" dirty="0"/>
              <a:t>Objetivo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CONTEXTO E OBJETIVO </a:t>
            </a:r>
          </a:p>
        </p:txBody>
      </p:sp>
      <p:pic>
        <p:nvPicPr>
          <p:cNvPr id="14" name="Gráfico 13" descr="Público-alvo com preenchimento sólido">
            <a:extLst>
              <a:ext uri="{FF2B5EF4-FFF2-40B4-BE49-F238E27FC236}">
                <a16:creationId xmlns:a16="http://schemas.microsoft.com/office/drawing/2014/main" id="{092A16F3-047D-52F3-C175-041BC7C1A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1517" y="903111"/>
            <a:ext cx="771112" cy="77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CB4E0E-ECE5-4628-8AFC-87C9EFB0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43" y="3286355"/>
            <a:ext cx="10840914" cy="1488844"/>
          </a:xfrm>
        </p:spPr>
        <p:txBody>
          <a:bodyPr rtlCol="0">
            <a:normAutofit fontScale="92500" lnSpcReduction="20000"/>
          </a:bodyPr>
          <a:lstStyle/>
          <a:p>
            <a:r>
              <a:rPr lang="pt-BR" sz="2000" dirty="0"/>
              <a:t>Autor – ideia central </a:t>
            </a:r>
          </a:p>
          <a:p>
            <a:r>
              <a:rPr lang="pt-BR" sz="2000" dirty="0"/>
              <a:t>Autor – ideia central</a:t>
            </a:r>
          </a:p>
          <a:p>
            <a:r>
              <a:rPr lang="pt-BR" sz="2000" dirty="0"/>
              <a:t>Autor – ideia central</a:t>
            </a:r>
          </a:p>
          <a:p>
            <a:r>
              <a:rPr lang="pt-BR" sz="2000" dirty="0"/>
              <a:t>Autor – ideia central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Referencial teórico</a:t>
            </a:r>
          </a:p>
        </p:txBody>
      </p:sp>
      <p:pic>
        <p:nvPicPr>
          <p:cNvPr id="4" name="Gráfico 3" descr="Professor com preenchimento sólido">
            <a:extLst>
              <a:ext uri="{FF2B5EF4-FFF2-40B4-BE49-F238E27FC236}">
                <a16:creationId xmlns:a16="http://schemas.microsoft.com/office/drawing/2014/main" id="{4E30E7A5-2F99-A673-91B5-F54E49353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13110" y="810621"/>
            <a:ext cx="841023" cy="84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2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Métodos </a:t>
            </a:r>
          </a:p>
        </p:txBody>
      </p:sp>
      <p:pic>
        <p:nvPicPr>
          <p:cNvPr id="5" name="Gráfico 4" descr="Gráfico de barras com preenchimento sólido">
            <a:extLst>
              <a:ext uri="{FF2B5EF4-FFF2-40B4-BE49-F238E27FC236}">
                <a16:creationId xmlns:a16="http://schemas.microsoft.com/office/drawing/2014/main" id="{F6B6F800-06A6-4915-2A3A-56D3E0016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45646" y="864245"/>
            <a:ext cx="739422" cy="739422"/>
          </a:xfrm>
          <a:prstGeom prst="rect">
            <a:avLst/>
          </a:prstGeom>
        </p:spPr>
      </p:pic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D9EBBE33-7C2E-99B4-A841-27EF233DC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55554"/>
              </p:ext>
            </p:extLst>
          </p:nvPr>
        </p:nvGraphicFramePr>
        <p:xfrm>
          <a:off x="685800" y="1870075"/>
          <a:ext cx="10841038" cy="2941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2847622">
                  <a:extLst>
                    <a:ext uri="{9D8B030D-6E8A-4147-A177-3AD203B41FA5}">
                      <a16:colId xmlns:a16="http://schemas.microsoft.com/office/drawing/2014/main" val="2746613126"/>
                    </a:ext>
                  </a:extLst>
                </a:gridCol>
                <a:gridCol w="7993416">
                  <a:extLst>
                    <a:ext uri="{9D8B030D-6E8A-4147-A177-3AD203B41FA5}">
                      <a16:colId xmlns:a16="http://schemas.microsoft.com/office/drawing/2014/main" val="1572641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Abordagem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Qualitativa, Quantitativa, Mista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96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Estratégia de investigação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Estudo de caso, fenomenologia, técnicas estatísticas...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8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Objetivo do estudo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Descrição da organização, descrição do fenômeno...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485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Coleta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Amostragem: detalhamento...</a:t>
                      </a:r>
                    </a:p>
                    <a:p>
                      <a:r>
                        <a:rPr lang="pt-BR" dirty="0"/>
                        <a:t>Entrevistas: detalhamento...</a:t>
                      </a:r>
                    </a:p>
                    <a:p>
                      <a:r>
                        <a:rPr lang="pt-BR" dirty="0"/>
                        <a:t>Questionário: detalhamento...</a:t>
                      </a:r>
                    </a:p>
                    <a:p>
                      <a:r>
                        <a:rPr lang="pt-BR" dirty="0"/>
                        <a:t>Observação: detalhamento...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84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Análise de dados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Análise de dados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2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91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Principais Resultados  </a:t>
            </a:r>
          </a:p>
        </p:txBody>
      </p:sp>
      <p:pic>
        <p:nvPicPr>
          <p:cNvPr id="6" name="Gráfico 5" descr="Gráfico de decisão com preenchimento sólido">
            <a:extLst>
              <a:ext uri="{FF2B5EF4-FFF2-40B4-BE49-F238E27FC236}">
                <a16:creationId xmlns:a16="http://schemas.microsoft.com/office/drawing/2014/main" id="{ECBD3A11-95D6-14F7-59D4-B17558183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4045" y="776757"/>
            <a:ext cx="784578" cy="784578"/>
          </a:xfrm>
          <a:prstGeom prst="rect">
            <a:avLst/>
          </a:prstGeom>
        </p:spPr>
      </p:pic>
      <p:graphicFrame>
        <p:nvGraphicFramePr>
          <p:cNvPr id="7" name="Tabela 8">
            <a:extLst>
              <a:ext uri="{FF2B5EF4-FFF2-40B4-BE49-F238E27FC236}">
                <a16:creationId xmlns:a16="http://schemas.microsoft.com/office/drawing/2014/main" id="{60088BAA-C6A1-075C-5F03-0C992A6B1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01024"/>
              </p:ext>
            </p:extLst>
          </p:nvPr>
        </p:nvGraphicFramePr>
        <p:xfrm>
          <a:off x="685800" y="1928090"/>
          <a:ext cx="10680290" cy="1920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519516">
                  <a:extLst>
                    <a:ext uri="{9D8B030D-6E8A-4147-A177-3AD203B41FA5}">
                      <a16:colId xmlns:a16="http://schemas.microsoft.com/office/drawing/2014/main" val="4223549341"/>
                    </a:ext>
                  </a:extLst>
                </a:gridCol>
                <a:gridCol w="8160774">
                  <a:extLst>
                    <a:ext uri="{9D8B030D-6E8A-4147-A177-3AD203B41FA5}">
                      <a16:colId xmlns:a16="http://schemas.microsoft.com/office/drawing/2014/main" val="1399596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Primeiro 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Ideia central da discussão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4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Segundo 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Ideia central da discussão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4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Terceiro 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Ideia central da discussão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1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71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Conclusão   </a:t>
            </a:r>
          </a:p>
        </p:txBody>
      </p:sp>
      <p:graphicFrame>
        <p:nvGraphicFramePr>
          <p:cNvPr id="7" name="Tabela 8">
            <a:extLst>
              <a:ext uri="{FF2B5EF4-FFF2-40B4-BE49-F238E27FC236}">
                <a16:creationId xmlns:a16="http://schemas.microsoft.com/office/drawing/2014/main" id="{60088BAA-C6A1-075C-5F03-0C992A6B1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18496"/>
              </p:ext>
            </p:extLst>
          </p:nvPr>
        </p:nvGraphicFramePr>
        <p:xfrm>
          <a:off x="685800" y="1928090"/>
          <a:ext cx="10680290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519516">
                  <a:extLst>
                    <a:ext uri="{9D8B030D-6E8A-4147-A177-3AD203B41FA5}">
                      <a16:colId xmlns:a16="http://schemas.microsoft.com/office/drawing/2014/main" val="4223549341"/>
                    </a:ext>
                  </a:extLst>
                </a:gridCol>
                <a:gridCol w="8160774">
                  <a:extLst>
                    <a:ext uri="{9D8B030D-6E8A-4147-A177-3AD203B41FA5}">
                      <a16:colId xmlns:a16="http://schemas.microsoft.com/office/drawing/2014/main" val="1399596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Síntese do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O que foi feito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Como foi feito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4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Contribuição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a prática gerencial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o conhecimento em administração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4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Futuros estudos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2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17303"/>
                  </a:ext>
                </a:extLst>
              </a:tr>
            </a:tbl>
          </a:graphicData>
        </a:graphic>
      </p:graphicFrame>
      <p:pic>
        <p:nvPicPr>
          <p:cNvPr id="3" name="Gráfico 2" descr="Lista de Verificação com preenchimento sólido">
            <a:extLst>
              <a:ext uri="{FF2B5EF4-FFF2-40B4-BE49-F238E27FC236}">
                <a16:creationId xmlns:a16="http://schemas.microsoft.com/office/drawing/2014/main" id="{BD0A728D-6CC9-0E12-2E42-7B8C90398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5096" y="875807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1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A614EA99-7BDE-2353-EFFC-EC56FE63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/>
          <a:lstStyle/>
          <a:p>
            <a:pPr rtl="0"/>
            <a:r>
              <a:rPr lang="pt-BR" dirty="0"/>
              <a:t>Conclusão   </a:t>
            </a:r>
          </a:p>
        </p:txBody>
      </p:sp>
      <p:graphicFrame>
        <p:nvGraphicFramePr>
          <p:cNvPr id="7" name="Tabela 8">
            <a:extLst>
              <a:ext uri="{FF2B5EF4-FFF2-40B4-BE49-F238E27FC236}">
                <a16:creationId xmlns:a16="http://schemas.microsoft.com/office/drawing/2014/main" id="{60088BAA-C6A1-075C-5F03-0C992A6B1FBA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928090"/>
          <a:ext cx="10680290" cy="2743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2519516">
                  <a:extLst>
                    <a:ext uri="{9D8B030D-6E8A-4147-A177-3AD203B41FA5}">
                      <a16:colId xmlns:a16="http://schemas.microsoft.com/office/drawing/2014/main" val="4223549341"/>
                    </a:ext>
                  </a:extLst>
                </a:gridCol>
                <a:gridCol w="8160774">
                  <a:extLst>
                    <a:ext uri="{9D8B030D-6E8A-4147-A177-3AD203B41FA5}">
                      <a16:colId xmlns:a16="http://schemas.microsoft.com/office/drawing/2014/main" val="1399596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Síntese do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O que foi feito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Como foi feito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4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Contribuição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a prática gerencial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Para o conhecimento em administração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4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Futuros estudos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Sugestão 2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17303"/>
                  </a:ext>
                </a:extLst>
              </a:tr>
            </a:tbl>
          </a:graphicData>
        </a:graphic>
      </p:graphicFrame>
      <p:pic>
        <p:nvPicPr>
          <p:cNvPr id="3" name="Gráfico 2" descr="Lista de Verificação com preenchimento sólido">
            <a:extLst>
              <a:ext uri="{FF2B5EF4-FFF2-40B4-BE49-F238E27FC236}">
                <a16:creationId xmlns:a16="http://schemas.microsoft.com/office/drawing/2014/main" id="{BD0A728D-6CC9-0E12-2E42-7B8C90398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5096" y="875807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Agradecimentos </a:t>
            </a:r>
          </a:p>
        </p:txBody>
      </p:sp>
      <p:pic>
        <p:nvPicPr>
          <p:cNvPr id="3" name="Gráfico 2" descr="Usuários com preenchimento sólido">
            <a:extLst>
              <a:ext uri="{FF2B5EF4-FFF2-40B4-BE49-F238E27FC236}">
                <a16:creationId xmlns:a16="http://schemas.microsoft.com/office/drawing/2014/main" id="{5EB898E8-22E5-E3F3-D7AF-D156DE26B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02509" y="894242"/>
            <a:ext cx="690716" cy="690716"/>
          </a:xfrm>
          <a:prstGeom prst="rect">
            <a:avLst/>
          </a:prstGeom>
        </p:spPr>
      </p:pic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464A7BC-E9F5-71D8-E131-724BF85B1BA2}"/>
              </a:ext>
            </a:extLst>
          </p:cNvPr>
          <p:cNvSpPr txBox="1">
            <a:spLocks/>
          </p:cNvSpPr>
          <p:nvPr/>
        </p:nvSpPr>
        <p:spPr bwMode="white">
          <a:xfrm>
            <a:off x="685801" y="2154242"/>
            <a:ext cx="10840914" cy="1488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/>
              <a:t>Insira aqui nome de pessoas ou instituições que queiram agradecer</a:t>
            </a: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0957909_TF22736411_Win32" id="{0E4E5DAE-816E-420E-BA3C-173DF50E95B7}" vid="{EF28C44E-E126-4DE1-B8E0-0CFF04A43E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Evento famoso na apresentação de história</Template>
  <TotalTime>42</TotalTime>
  <Words>207</Words>
  <Application>Microsoft Office PowerPoint</Application>
  <PresentationFormat>Widescreen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Celestial</vt:lpstr>
      <vt:lpstr>TÍTULO DO TRABALHO  SUBTÍTULO (SE HOUVER)</vt:lpstr>
      <vt:lpstr>CONTEÚDO</vt:lpstr>
      <vt:lpstr>CONTEXTO E OBJETIVO </vt:lpstr>
      <vt:lpstr>Referencial teórico</vt:lpstr>
      <vt:lpstr>Métodos </vt:lpstr>
      <vt:lpstr>Principais Resultados  </vt:lpstr>
      <vt:lpstr>Conclusão   </vt:lpstr>
      <vt:lpstr>Conclusão   </vt:lpstr>
      <vt:lpstr>Agradecimentos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 SUBTÍTULO (SE HOUVER)</dc:title>
  <dc:creator>Andréa Cerqueira Souza</dc:creator>
  <cp:lastModifiedBy>Andréa Cerqueira Souza</cp:lastModifiedBy>
  <cp:revision>1</cp:revision>
  <dcterms:created xsi:type="dcterms:W3CDTF">2023-09-26T12:53:14Z</dcterms:created>
  <dcterms:modified xsi:type="dcterms:W3CDTF">2023-09-26T13:35:56Z</dcterms:modified>
</cp:coreProperties>
</file>